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5451" autoAdjust="0"/>
  </p:normalViewPr>
  <p:slideViewPr>
    <p:cSldViewPr snapToGrid="0">
      <p:cViewPr varScale="1">
        <p:scale>
          <a:sx n="63" d="100"/>
          <a:sy n="63" d="100"/>
        </p:scale>
        <p:origin x="23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05CB0-CD59-4FA1-A8B9-ECB0EF283600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CC642-F901-4022-8D2A-4E45F8DBC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8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CC642-F901-4022-8D2A-4E45F8DBC5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86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CN" altLang="en-US" dirty="0"/>
              <a:t>门户中心</a:t>
            </a:r>
            <a:endParaRPr lang="en-US" altLang="zh-CN" dirty="0"/>
          </a:p>
          <a:p>
            <a:pPr rtl="0"/>
            <a:r>
              <a:rPr lang="zh-CN" altLang="en-US" dirty="0"/>
              <a:t>       中心简介（只要一条信息的修改，没有添加，删除）</a:t>
            </a:r>
            <a:endParaRPr lang="en-US" altLang="zh-CN" dirty="0"/>
          </a:p>
          <a:p>
            <a:pPr rtl="0"/>
            <a:r>
              <a:rPr lang="zh-CN" altLang="en-US" dirty="0"/>
              <a:t>       行政机构（只要一条信息的修改，没有添加，删除）</a:t>
            </a:r>
            <a:endParaRPr lang="en-US" altLang="zh-CN" dirty="0"/>
          </a:p>
          <a:p>
            <a:pPr rtl="0"/>
            <a:r>
              <a:rPr lang="zh-CN" altLang="en-US" dirty="0"/>
              <a:t>       师资队伍</a:t>
            </a:r>
            <a:endParaRPr lang="en-US" altLang="zh-CN" dirty="0"/>
          </a:p>
          <a:p>
            <a:pPr rtl="0"/>
            <a:r>
              <a:rPr lang="zh-CN" altLang="en-US" dirty="0"/>
              <a:t>       党政学习</a:t>
            </a:r>
            <a:endParaRPr lang="en-US" altLang="zh-CN" dirty="0"/>
          </a:p>
          <a:p>
            <a:pPr rtl="0"/>
            <a:r>
              <a:rPr lang="zh-CN" altLang="en-US" dirty="0"/>
              <a:t>       团队建设</a:t>
            </a:r>
            <a:endParaRPr lang="en-US" altLang="zh-CN" dirty="0"/>
          </a:p>
          <a:p>
            <a:pPr rtl="0"/>
            <a:r>
              <a:rPr lang="zh-CN" altLang="en-US" dirty="0"/>
              <a:t>       教学工作</a:t>
            </a:r>
            <a:endParaRPr lang="en-US" altLang="zh-CN" dirty="0"/>
          </a:p>
          <a:p>
            <a:pPr rtl="0"/>
            <a:endParaRPr lang="en-US" altLang="zh-CN" dirty="0"/>
          </a:p>
          <a:p>
            <a:pPr rtl="0"/>
            <a:r>
              <a:rPr lang="zh-CN" altLang="en-US" dirty="0"/>
              <a:t>门户展示</a:t>
            </a:r>
            <a:endParaRPr lang="en-US" altLang="zh-CN" dirty="0"/>
          </a:p>
          <a:p>
            <a:pPr rtl="0"/>
            <a:r>
              <a:rPr lang="zh-CN" altLang="en-US" dirty="0"/>
              <a:t>      中心要闻</a:t>
            </a:r>
            <a:endParaRPr lang="en-US" altLang="zh-CN" dirty="0"/>
          </a:p>
          <a:p>
            <a:pPr rtl="0"/>
            <a:r>
              <a:rPr lang="zh-CN" altLang="en-US" dirty="0"/>
              <a:t>      中心通知</a:t>
            </a:r>
            <a:endParaRPr lang="en-US" altLang="zh-CN" dirty="0"/>
          </a:p>
          <a:p>
            <a:pPr rtl="0"/>
            <a:r>
              <a:rPr lang="zh-CN" altLang="en-US" dirty="0"/>
              <a:t>      学术活动</a:t>
            </a:r>
            <a:endParaRPr lang="en-US" altLang="zh-CN" dirty="0"/>
          </a:p>
          <a:p>
            <a:pPr rtl="0"/>
            <a:r>
              <a:rPr lang="zh-CN" altLang="en-US" dirty="0"/>
              <a:t>      教学活动</a:t>
            </a:r>
            <a:endParaRPr lang="en-US" altLang="zh-CN" dirty="0"/>
          </a:p>
          <a:p>
            <a:pPr rtl="0"/>
            <a:r>
              <a:rPr lang="zh-CN" altLang="en-US" dirty="0"/>
              <a:t>      课外实践活动</a:t>
            </a:r>
            <a:endParaRPr lang="en-US" altLang="zh-CN" dirty="0"/>
          </a:p>
          <a:p>
            <a:pPr rtl="0"/>
            <a:r>
              <a:rPr lang="zh-CN" altLang="en-US" dirty="0"/>
              <a:t>      科学实训</a:t>
            </a:r>
            <a:endParaRPr lang="en-US" altLang="zh-CN" dirty="0"/>
          </a:p>
          <a:p>
            <a:pPr rtl="0"/>
            <a:r>
              <a:rPr lang="zh-CN" altLang="en-US" dirty="0"/>
              <a:t>      精彩瞬间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CC642-F901-4022-8D2A-4E45F8DBC54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28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22EF1-5946-4A32-8D3D-6A3A33AE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589C38-E38F-4326-B797-2F418664D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04307F-3507-43B3-9707-59F3307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F9A06A-C08C-413C-B822-CBB6EDF7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85102A-B1E1-475B-8AC5-17341BD4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5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3CE32-C984-4EE7-A2F6-7DE92A67F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0FD001-B778-4637-A1C8-DF17F1269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75EA53-AC52-44CF-8572-77A0DE1F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E55970-46B4-4F0E-ABFE-AD3C41C2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0F4EA0-B66C-4761-BAED-B3EBA8D2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9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6AFB19-655C-4BFE-A8EC-3C48F751E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56BB7E-09B1-4885-A396-248C363BE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F864E7-7616-488F-935E-2E0E1FE2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059C25-7748-48F2-971D-AB9C69294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DE762B-5346-4A21-A152-9F477FCE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19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D4BD7-70AC-43A6-B37C-26789A6C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40BB6-B147-4541-8A0E-D89CF8320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BC01F5-738E-431D-A8E9-722EF7F3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0C94F-6A86-4BD7-9A93-DB829EDA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E1C5C5-9DB2-49CB-ADC5-BC9D5E48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1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0CB36-A73D-4579-BA7C-A4C4B276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A217CB-1801-4222-8751-3B404DCFB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B8CD9D-4D06-4DFD-8EAF-7418F6D5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08085F-F1E6-44CB-85F0-DB5D92B5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47EF7B-541D-4DD3-AE2D-68219A74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40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99E12-4915-49CA-82FF-DC41756C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7808A-5757-413A-94AF-17F4CDF31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F40C2F-2B49-47DC-B83D-8E7B78FD4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DA8A40-D49A-4B51-AE2A-2A0E366E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FC48E-5546-4CBA-ADC9-82F846C2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2998E1-DE25-495F-85C3-F16218CF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50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EB974-9226-47CF-AA59-F4192404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99BCED-3E7B-415B-9EE9-377A3EAD8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55146-C971-4E4C-86E5-9AA97E1D9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864465-283F-44E0-980B-347F5C69D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A4FEDA-E526-4DDF-AA14-4CCA45995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E12E67-4966-4B32-98C7-7A6273B0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A1E118-EFDC-4CA2-8BB3-22244FB6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279FB6-FA87-4A18-A95C-7B8D1574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86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CBDAE-5664-439A-9EB3-AA634467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808ACA-ABC9-4E62-B7EB-440950B3F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774298-A676-4C31-BCD9-47895D48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25D76E-A24A-4F6F-BAB3-8767C74F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69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61CE06-E23E-4B8A-9F7B-BED5663F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D4356A-CE35-441E-BB0F-C2B637E1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5A6DB3-D0F5-4422-B8BA-4CBA71A8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57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18870-E178-4EC9-8C19-2F8E588A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8B52E-C297-4590-9B2A-F549CCFCD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0EF4B4-EF57-4903-8520-8E22F3532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4D6337-7996-46EE-A8B7-EA381FAF6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8E3E6C-7662-40FF-ABAA-67EC6627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5D2581-BD17-43B5-BFBC-B19A574E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134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9D4E5C-A9E4-4F5E-8A9F-8AC92C240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10B90C-C5F0-4E75-8524-434CEC0BA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318284-3B56-4C3F-AE70-1DB67F276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5A32F6-CB67-4D64-BB97-05939214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2ABA4C-FD2E-4674-9F75-4F0006B6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8FD675-47E4-42EF-BF8F-9B0B6435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7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7ECAEC-094C-43FF-A2CD-529E82FDD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DE5EEF-1792-4C6C-B21F-538F7CE2F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FD6D95-BF51-4606-BA98-212245C87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6C97B-8B08-4175-B1AE-C5458AC78E02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AFFABF-446C-4405-BAD1-B79827C89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A423D-5070-4015-A223-25E69AE34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E26D4-AA03-4CF5-BB1F-2CF26DDD1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78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C63D1B5-5BAB-4A4D-921F-74BC795B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81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034365-526F-4765-9DFE-AFDEB1B9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4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5912D78-0370-446A-9B77-893C8D64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5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E909FF-605B-4CBE-B6A1-7F0F1541B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35"/>
            <a:ext cx="12192000" cy="61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6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FCDEF3-A0E2-49AD-8160-69F7A4778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27CA16-AA07-4BF3-A9EA-69B0AD67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6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91F9AF-14E7-42AB-BB70-2A80DD33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169325-FFD7-41CC-BA26-10432B3F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C507A5-C461-4FBB-8888-12536648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A0E10B-CC61-4608-AAB0-90F0ABA4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6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195C2E-F2EE-47D1-8CA3-D70E74B9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8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80D59E-BB6C-4CA8-9777-FD6AA0227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84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73</Words>
  <Application>Microsoft Office PowerPoint</Application>
  <PresentationFormat>宽屏</PresentationFormat>
  <Paragraphs>18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Guohy</dc:creator>
  <cp:lastModifiedBy>Guohy</cp:lastModifiedBy>
  <cp:revision>7</cp:revision>
  <dcterms:created xsi:type="dcterms:W3CDTF">2020-12-11T01:06:35Z</dcterms:created>
  <dcterms:modified xsi:type="dcterms:W3CDTF">2020-12-13T08:04:12Z</dcterms:modified>
</cp:coreProperties>
</file>